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x="7556500" cy="10693400"/>
  <p:notesSz cx="7556500" cy="106934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10996" y="3964940"/>
            <a:ext cx="1934506" cy="1122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jp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jp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jp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jp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jp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jp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jp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jp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jp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ta.ai/" TargetMode="Externa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100"/>
              </a:spcBef>
              <a:tabLst>
                <a:tab pos="1463675" algn="l"/>
              </a:tabLst>
            </a:pPr>
            <a:r>
              <a:rPr dirty="0" spc="-25"/>
              <a:t>Set</a:t>
            </a:r>
            <a:r>
              <a:rPr dirty="0"/>
              <a:t>	</a:t>
            </a:r>
            <a:r>
              <a:rPr dirty="0" spc="-50"/>
              <a:t>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34920" y="6964171"/>
            <a:ext cx="26904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70" b="1">
                <a:latin typeface="Arial"/>
                <a:cs typeface="Arial"/>
              </a:rPr>
              <a:t>tap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60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72996" y="6964171"/>
            <a:ext cx="42151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spc="-10" b="1">
                <a:latin typeface="Arial"/>
                <a:cs typeface="Arial"/>
              </a:rPr>
              <a:t>cat</a:t>
            </a:r>
            <a:r>
              <a:rPr dirty="0" sz="3600" spc="-195" b="1">
                <a:latin typeface="Arial"/>
                <a:cs typeface="Arial"/>
              </a:rPr>
              <a:t> </a:t>
            </a:r>
            <a:r>
              <a:rPr dirty="0" sz="3600" spc="-175" b="1">
                <a:latin typeface="Arial"/>
                <a:cs typeface="Arial"/>
              </a:rPr>
              <a:t>is</a:t>
            </a:r>
            <a:r>
              <a:rPr dirty="0" sz="3600" spc="-7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in</a:t>
            </a:r>
            <a:r>
              <a:rPr dirty="0" sz="3600" spc="-114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the</a:t>
            </a:r>
            <a:r>
              <a:rPr dirty="0" sz="3600" spc="-110" b="1">
                <a:latin typeface="Arial"/>
                <a:cs typeface="Arial"/>
              </a:rPr>
              <a:t> </a:t>
            </a:r>
            <a:r>
              <a:rPr dirty="0" sz="3600" spc="-25" b="1">
                <a:latin typeface="Arial"/>
                <a:cs typeface="Arial"/>
              </a:rPr>
              <a:t>bin.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97862" y="6964171"/>
            <a:ext cx="27647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spc="-10" b="1">
                <a:latin typeface="Arial"/>
                <a:cs typeface="Arial"/>
              </a:rPr>
              <a:t>cat</a:t>
            </a:r>
            <a:r>
              <a:rPr dirty="0" sz="3600" spc="-220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spc="-35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77671" y="6964171"/>
            <a:ext cx="26047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spc="-10" b="1">
                <a:latin typeface="Arial"/>
                <a:cs typeface="Arial"/>
              </a:rPr>
              <a:t>cat</a:t>
            </a:r>
            <a:r>
              <a:rPr dirty="0" sz="3600" spc="-220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spc="-55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71644" y="6964171"/>
            <a:ext cx="44170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4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mat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spc="-175" b="1">
                <a:latin typeface="Arial"/>
                <a:cs typeface="Arial"/>
              </a:rPr>
              <a:t>is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in</a:t>
            </a:r>
            <a:r>
              <a:rPr dirty="0" sz="3600" spc="-4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the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spc="-25" b="1">
                <a:latin typeface="Arial"/>
                <a:cs typeface="Arial"/>
              </a:rPr>
              <a:t>bin.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96510" y="6964171"/>
            <a:ext cx="29673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b="1">
                <a:latin typeface="Arial"/>
                <a:cs typeface="Arial"/>
              </a:rPr>
              <a:t> mat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5" b="1">
                <a:latin typeface="Arial"/>
                <a:cs typeface="Arial"/>
              </a:rPr>
              <a:t> </a:t>
            </a:r>
            <a:r>
              <a:rPr dirty="0" sz="3600" spc="-35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76319" y="6964171"/>
            <a:ext cx="28073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b="1">
                <a:latin typeface="Arial"/>
                <a:cs typeface="Arial"/>
              </a:rPr>
              <a:t> mat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5" b="1">
                <a:latin typeface="Arial"/>
                <a:cs typeface="Arial"/>
              </a:rPr>
              <a:t> </a:t>
            </a:r>
            <a:r>
              <a:rPr dirty="0" sz="3600" spc="-55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30580" y="6964171"/>
            <a:ext cx="42995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pot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spc="-175" b="1">
                <a:latin typeface="Arial"/>
                <a:cs typeface="Arial"/>
              </a:rPr>
              <a:t>is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in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the</a:t>
            </a:r>
            <a:r>
              <a:rPr dirty="0" sz="3600" spc="-60" b="1">
                <a:latin typeface="Arial"/>
                <a:cs typeface="Arial"/>
              </a:rPr>
              <a:t> </a:t>
            </a:r>
            <a:r>
              <a:rPr dirty="0" sz="3600" spc="-30" b="1">
                <a:latin typeface="Arial"/>
                <a:cs typeface="Arial"/>
              </a:rPr>
              <a:t>bin.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55446" y="6964171"/>
            <a:ext cx="28492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pot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40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35255" y="6964171"/>
            <a:ext cx="26898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pot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60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51453" y="6912356"/>
            <a:ext cx="42583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pin</a:t>
            </a:r>
            <a:r>
              <a:rPr dirty="0" sz="3600" spc="-114" b="1">
                <a:latin typeface="Arial"/>
                <a:cs typeface="Arial"/>
              </a:rPr>
              <a:t> </a:t>
            </a:r>
            <a:r>
              <a:rPr dirty="0" sz="3600" spc="-175" b="1">
                <a:latin typeface="Arial"/>
                <a:cs typeface="Arial"/>
              </a:rPr>
              <a:t>is</a:t>
            </a:r>
            <a:r>
              <a:rPr dirty="0" sz="3600" spc="-7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in</a:t>
            </a:r>
            <a:r>
              <a:rPr dirty="0" sz="3600" spc="-8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the</a:t>
            </a:r>
            <a:r>
              <a:rPr dirty="0" sz="3600" spc="-85" b="1">
                <a:latin typeface="Arial"/>
                <a:cs typeface="Arial"/>
              </a:rPr>
              <a:t> </a:t>
            </a:r>
            <a:r>
              <a:rPr dirty="0" sz="3600" spc="-35" b="1">
                <a:latin typeface="Arial"/>
                <a:cs typeface="Arial"/>
              </a:rPr>
              <a:t>bin.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05228" y="6964171"/>
            <a:ext cx="45504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map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175" b="1">
                <a:latin typeface="Arial"/>
                <a:cs typeface="Arial"/>
              </a:rPr>
              <a:t>is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in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the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spc="-20" b="1">
                <a:latin typeface="Arial"/>
                <a:cs typeface="Arial"/>
              </a:rPr>
              <a:t>bin.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30097" y="6964171"/>
            <a:ext cx="31000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1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map</a:t>
            </a:r>
            <a:r>
              <a:rPr dirty="0" sz="3600" spc="10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10" b="1">
                <a:latin typeface="Arial"/>
                <a:cs typeface="Arial"/>
              </a:rPr>
              <a:t> </a:t>
            </a:r>
            <a:r>
              <a:rPr dirty="0" sz="3600" spc="-30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09906" y="6964171"/>
            <a:ext cx="29406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1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map</a:t>
            </a:r>
            <a:r>
              <a:rPr dirty="0" sz="3600" spc="10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10" b="1">
                <a:latin typeface="Arial"/>
                <a:cs typeface="Arial"/>
              </a:rPr>
              <a:t> </a:t>
            </a:r>
            <a:r>
              <a:rPr dirty="0" sz="3600" spc="-45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64944" y="6964171"/>
            <a:ext cx="44310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6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dog</a:t>
            </a:r>
            <a:r>
              <a:rPr dirty="0" sz="3600" spc="-60" b="1">
                <a:latin typeface="Arial"/>
                <a:cs typeface="Arial"/>
              </a:rPr>
              <a:t> </a:t>
            </a:r>
            <a:r>
              <a:rPr dirty="0" sz="3600" spc="-175" b="1">
                <a:latin typeface="Arial"/>
                <a:cs typeface="Arial"/>
              </a:rPr>
              <a:t>is</a:t>
            </a:r>
            <a:r>
              <a:rPr dirty="0" sz="3600" spc="-6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in</a:t>
            </a:r>
            <a:r>
              <a:rPr dirty="0" sz="3600" spc="-6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the</a:t>
            </a:r>
            <a:r>
              <a:rPr dirty="0" sz="3600" spc="-60" b="1">
                <a:latin typeface="Arial"/>
                <a:cs typeface="Arial"/>
              </a:rPr>
              <a:t> </a:t>
            </a:r>
            <a:r>
              <a:rPr dirty="0" sz="3600" spc="-25" b="1">
                <a:latin typeface="Arial"/>
                <a:cs typeface="Arial"/>
              </a:rPr>
              <a:t>bin.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89814" y="6964171"/>
            <a:ext cx="29806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dog</a:t>
            </a:r>
            <a:r>
              <a:rPr dirty="0" sz="3600" spc="-25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25" b="1">
                <a:latin typeface="Arial"/>
                <a:cs typeface="Arial"/>
              </a:rPr>
              <a:t> </a:t>
            </a:r>
            <a:r>
              <a:rPr dirty="0" sz="3600" spc="-40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69622" y="6964171"/>
            <a:ext cx="28213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dog</a:t>
            </a:r>
            <a:r>
              <a:rPr dirty="0" sz="3600" spc="-25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25" b="1">
                <a:latin typeface="Arial"/>
                <a:cs typeface="Arial"/>
              </a:rPr>
              <a:t> </a:t>
            </a:r>
            <a:r>
              <a:rPr dirty="0" sz="3600" spc="-55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30580" y="6964171"/>
            <a:ext cx="42995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dot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spc="-175" b="1">
                <a:latin typeface="Arial"/>
                <a:cs typeface="Arial"/>
              </a:rPr>
              <a:t>is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in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the</a:t>
            </a:r>
            <a:r>
              <a:rPr dirty="0" sz="3600" spc="-60" b="1">
                <a:latin typeface="Arial"/>
                <a:cs typeface="Arial"/>
              </a:rPr>
              <a:t> </a:t>
            </a:r>
            <a:r>
              <a:rPr dirty="0" sz="3600" spc="-30" b="1">
                <a:latin typeface="Arial"/>
                <a:cs typeface="Arial"/>
              </a:rPr>
              <a:t>bin.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55446" y="6964171"/>
            <a:ext cx="28492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dot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40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35255" y="6964171"/>
            <a:ext cx="26898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dot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60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11702" y="6964171"/>
            <a:ext cx="45377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mud</a:t>
            </a:r>
            <a:r>
              <a:rPr dirty="0" sz="3600" spc="-150" b="1">
                <a:latin typeface="Arial"/>
                <a:cs typeface="Arial"/>
              </a:rPr>
              <a:t> </a:t>
            </a:r>
            <a:r>
              <a:rPr dirty="0" sz="3600" spc="-175" b="1">
                <a:latin typeface="Arial"/>
                <a:cs typeface="Arial"/>
              </a:rPr>
              <a:t>is</a:t>
            </a:r>
            <a:r>
              <a:rPr dirty="0" sz="3600" spc="-7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in</a:t>
            </a:r>
            <a:r>
              <a:rPr dirty="0" sz="3600" spc="-9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the</a:t>
            </a:r>
            <a:r>
              <a:rPr dirty="0" sz="3600" spc="-100" b="1">
                <a:latin typeface="Arial"/>
                <a:cs typeface="Arial"/>
              </a:rPr>
              <a:t> </a:t>
            </a:r>
            <a:r>
              <a:rPr dirty="0" sz="3600" spc="-20" b="1">
                <a:latin typeface="Arial"/>
                <a:cs typeface="Arial"/>
              </a:rPr>
              <a:t>bin.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76319" y="6964171"/>
            <a:ext cx="28079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pin</a:t>
            </a:r>
            <a:r>
              <a:rPr dirty="0" sz="3600" spc="-80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spc="-45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36571" y="6964171"/>
            <a:ext cx="30873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mud</a:t>
            </a:r>
            <a:r>
              <a:rPr dirty="0" sz="3600" spc="-135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spc="-30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16380" y="6964171"/>
            <a:ext cx="29273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mud</a:t>
            </a:r>
            <a:r>
              <a:rPr dirty="0" sz="3600" spc="-135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spc="-50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717866" y="6964171"/>
            <a:ext cx="41249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tin</a:t>
            </a:r>
            <a:r>
              <a:rPr dirty="0" sz="3600" spc="-150" b="1">
                <a:latin typeface="Arial"/>
                <a:cs typeface="Arial"/>
              </a:rPr>
              <a:t> </a:t>
            </a:r>
            <a:r>
              <a:rPr dirty="0" sz="3600" spc="-175" b="1">
                <a:latin typeface="Arial"/>
                <a:cs typeface="Arial"/>
              </a:rPr>
              <a:t>is</a:t>
            </a:r>
            <a:r>
              <a:rPr dirty="0" sz="3600" spc="-7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in</a:t>
            </a:r>
            <a:r>
              <a:rPr dirty="0" sz="3600" spc="-9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the</a:t>
            </a:r>
            <a:r>
              <a:rPr dirty="0" sz="3600" spc="-100" b="1">
                <a:latin typeface="Arial"/>
                <a:cs typeface="Arial"/>
              </a:rPr>
              <a:t> </a:t>
            </a:r>
            <a:r>
              <a:rPr dirty="0" sz="3600" spc="-30" b="1">
                <a:latin typeface="Arial"/>
                <a:cs typeface="Arial"/>
              </a:rPr>
              <a:t>bin.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42735" y="6964171"/>
            <a:ext cx="26752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tin</a:t>
            </a:r>
            <a:r>
              <a:rPr dirty="0" sz="3600" spc="-135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spc="-45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522544" y="6964171"/>
            <a:ext cx="25152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tin</a:t>
            </a:r>
            <a:r>
              <a:rPr dirty="0" sz="3600" spc="-135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65" b="1">
                <a:latin typeface="Arial"/>
                <a:cs typeface="Arial"/>
              </a:rPr>
              <a:t> 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45088" y="6964171"/>
            <a:ext cx="42703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log</a:t>
            </a:r>
            <a:r>
              <a:rPr dirty="0" sz="3600" spc="-75" b="1">
                <a:latin typeface="Arial"/>
                <a:cs typeface="Arial"/>
              </a:rPr>
              <a:t> </a:t>
            </a:r>
            <a:r>
              <a:rPr dirty="0" sz="3600" spc="-175" b="1">
                <a:latin typeface="Arial"/>
                <a:cs typeface="Arial"/>
              </a:rPr>
              <a:t>is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in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spc="-30" b="1">
                <a:latin typeface="Arial"/>
                <a:cs typeface="Arial"/>
              </a:rPr>
              <a:t>bin.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69958" y="6964171"/>
            <a:ext cx="28206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4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log</a:t>
            </a:r>
            <a:r>
              <a:rPr dirty="0" sz="3600" spc="-45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45" b="1">
                <a:latin typeface="Arial"/>
                <a:cs typeface="Arial"/>
              </a:rPr>
              <a:t> </a:t>
            </a:r>
            <a:r>
              <a:rPr dirty="0" sz="3600" spc="-40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49766" y="6964171"/>
            <a:ext cx="26606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4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log</a:t>
            </a:r>
            <a:r>
              <a:rPr dirty="0" sz="3600" spc="-45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45" b="1">
                <a:latin typeface="Arial"/>
                <a:cs typeface="Arial"/>
              </a:rPr>
              <a:t> </a:t>
            </a:r>
            <a:r>
              <a:rPr dirty="0" sz="3600" spc="-60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13054" y="6964171"/>
            <a:ext cx="43345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spc="-135" b="1">
                <a:latin typeface="Arial"/>
                <a:cs typeface="Arial"/>
              </a:rPr>
              <a:t>cup</a:t>
            </a:r>
            <a:r>
              <a:rPr dirty="0" sz="3600" spc="-114" b="1">
                <a:latin typeface="Arial"/>
                <a:cs typeface="Arial"/>
              </a:rPr>
              <a:t> </a:t>
            </a:r>
            <a:r>
              <a:rPr dirty="0" sz="3600" spc="-175" b="1">
                <a:latin typeface="Arial"/>
                <a:cs typeface="Arial"/>
              </a:rPr>
              <a:t>is</a:t>
            </a:r>
            <a:r>
              <a:rPr dirty="0" sz="3600" spc="-7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in</a:t>
            </a:r>
            <a:r>
              <a:rPr dirty="0" sz="3600" spc="-9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the</a:t>
            </a:r>
            <a:r>
              <a:rPr dirty="0" sz="3600" spc="-90" b="1">
                <a:latin typeface="Arial"/>
                <a:cs typeface="Arial"/>
              </a:rPr>
              <a:t> </a:t>
            </a:r>
            <a:r>
              <a:rPr dirty="0" sz="3600" spc="-30" b="1">
                <a:latin typeface="Arial"/>
                <a:cs typeface="Arial"/>
              </a:rPr>
              <a:t>bin.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37923" y="6964171"/>
            <a:ext cx="28848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spc="-135" b="1">
                <a:latin typeface="Arial"/>
                <a:cs typeface="Arial"/>
              </a:rPr>
              <a:t>cup</a:t>
            </a:r>
            <a:r>
              <a:rPr dirty="0" sz="3600" spc="-90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spc="-40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56128" y="6964171"/>
            <a:ext cx="26485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pin</a:t>
            </a:r>
            <a:r>
              <a:rPr dirty="0" sz="3600" spc="-80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65" b="1">
                <a:latin typeface="Arial"/>
                <a:cs typeface="Arial"/>
              </a:rPr>
              <a:t> 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17732" y="6964171"/>
            <a:ext cx="27247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spc="-135" b="1">
                <a:latin typeface="Arial"/>
                <a:cs typeface="Arial"/>
              </a:rPr>
              <a:t>cup</a:t>
            </a:r>
            <a:r>
              <a:rPr dirty="0" sz="3600" spc="-90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spc="-60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78019" y="6964171"/>
            <a:ext cx="42049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spc="90" b="1">
                <a:latin typeface="Arial"/>
                <a:cs typeface="Arial"/>
              </a:rPr>
              <a:t>rat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spc="-175" b="1">
                <a:latin typeface="Arial"/>
                <a:cs typeface="Arial"/>
              </a:rPr>
              <a:t>is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in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the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spc="-30" b="1">
                <a:latin typeface="Arial"/>
                <a:cs typeface="Arial"/>
              </a:rPr>
              <a:t>bin.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02885" y="6964171"/>
            <a:ext cx="27546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spc="90" b="1">
                <a:latin typeface="Arial"/>
                <a:cs typeface="Arial"/>
              </a:rPr>
              <a:t>rat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35" b="1">
                <a:latin typeface="Arial"/>
                <a:cs typeface="Arial"/>
              </a:rPr>
              <a:t> 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82694" y="6964171"/>
            <a:ext cx="25946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spc="90" b="1">
                <a:latin typeface="Arial"/>
                <a:cs typeface="Arial"/>
              </a:rPr>
              <a:t>rat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55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05563" y="6964171"/>
            <a:ext cx="45497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mop</a:t>
            </a:r>
            <a:r>
              <a:rPr dirty="0" sz="3600" spc="-80" b="1">
                <a:latin typeface="Arial"/>
                <a:cs typeface="Arial"/>
              </a:rPr>
              <a:t> </a:t>
            </a:r>
            <a:r>
              <a:rPr dirty="0" sz="3600" spc="-175" b="1">
                <a:latin typeface="Arial"/>
                <a:cs typeface="Arial"/>
              </a:rPr>
              <a:t>is</a:t>
            </a:r>
            <a:r>
              <a:rPr dirty="0" sz="3600" spc="-7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in</a:t>
            </a:r>
            <a:r>
              <a:rPr dirty="0" sz="3600" spc="-7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the</a:t>
            </a:r>
            <a:r>
              <a:rPr dirty="0" sz="3600" spc="-75" b="1">
                <a:latin typeface="Arial"/>
                <a:cs typeface="Arial"/>
              </a:rPr>
              <a:t> </a:t>
            </a:r>
            <a:r>
              <a:rPr dirty="0" sz="3600" spc="-25" b="1">
                <a:latin typeface="Arial"/>
                <a:cs typeface="Arial"/>
              </a:rPr>
              <a:t>bin.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30429" y="6964171"/>
            <a:ext cx="30994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5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mop</a:t>
            </a:r>
            <a:r>
              <a:rPr dirty="0" sz="3600" spc="-50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50" b="1">
                <a:latin typeface="Arial"/>
                <a:cs typeface="Arial"/>
              </a:rPr>
              <a:t> </a:t>
            </a:r>
            <a:r>
              <a:rPr dirty="0" sz="3600" spc="-35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10241" y="6964171"/>
            <a:ext cx="29400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5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mop</a:t>
            </a:r>
            <a:r>
              <a:rPr dirty="0" sz="3600" spc="-50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50" b="1">
                <a:latin typeface="Arial"/>
                <a:cs typeface="Arial"/>
              </a:rPr>
              <a:t> </a:t>
            </a:r>
            <a:r>
              <a:rPr dirty="0" sz="3600" spc="-55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44195" y="6964171"/>
            <a:ext cx="42729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nut</a:t>
            </a:r>
            <a:r>
              <a:rPr dirty="0" sz="3600" spc="-195" b="1">
                <a:latin typeface="Arial"/>
                <a:cs typeface="Arial"/>
              </a:rPr>
              <a:t> </a:t>
            </a:r>
            <a:r>
              <a:rPr dirty="0" sz="3600" spc="-175" b="1">
                <a:latin typeface="Arial"/>
                <a:cs typeface="Arial"/>
              </a:rPr>
              <a:t>is</a:t>
            </a:r>
            <a:r>
              <a:rPr dirty="0" sz="3600" spc="-7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in</a:t>
            </a:r>
            <a:r>
              <a:rPr dirty="0" sz="3600" spc="-11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the</a:t>
            </a:r>
            <a:r>
              <a:rPr dirty="0" sz="3600" spc="-110" b="1">
                <a:latin typeface="Arial"/>
                <a:cs typeface="Arial"/>
              </a:rPr>
              <a:t> </a:t>
            </a:r>
            <a:r>
              <a:rPr dirty="0" sz="3600" spc="-20" b="1">
                <a:latin typeface="Arial"/>
                <a:cs typeface="Arial"/>
              </a:rPr>
              <a:t>bin.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69065" y="6964171"/>
            <a:ext cx="28225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nut</a:t>
            </a:r>
            <a:r>
              <a:rPr dirty="0" sz="3600" spc="-210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spc="-30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48873" y="6964171"/>
            <a:ext cx="26625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nut</a:t>
            </a:r>
            <a:r>
              <a:rPr dirty="0" sz="3600" spc="-210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spc="-50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41184" y="6964171"/>
            <a:ext cx="42779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6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pet</a:t>
            </a:r>
            <a:r>
              <a:rPr dirty="0" sz="3600" spc="-55" b="1">
                <a:latin typeface="Arial"/>
                <a:cs typeface="Arial"/>
              </a:rPr>
              <a:t> </a:t>
            </a:r>
            <a:r>
              <a:rPr dirty="0" sz="3600" spc="-175" b="1">
                <a:latin typeface="Arial"/>
                <a:cs typeface="Arial"/>
              </a:rPr>
              <a:t>is</a:t>
            </a:r>
            <a:r>
              <a:rPr dirty="0" sz="3600" spc="-5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in</a:t>
            </a:r>
            <a:r>
              <a:rPr dirty="0" sz="3600" spc="-5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the</a:t>
            </a:r>
            <a:r>
              <a:rPr dirty="0" sz="3600" spc="-60" b="1">
                <a:latin typeface="Arial"/>
                <a:cs typeface="Arial"/>
              </a:rPr>
              <a:t> </a:t>
            </a:r>
            <a:r>
              <a:rPr dirty="0" sz="3600" spc="-30" b="1">
                <a:latin typeface="Arial"/>
                <a:cs typeface="Arial"/>
              </a:rPr>
              <a:t>bin.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09248" y="6964171"/>
            <a:ext cx="45421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spc="175" b="1">
                <a:latin typeface="Arial"/>
                <a:cs typeface="Arial"/>
              </a:rPr>
              <a:t>web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spc="-175" b="1">
                <a:latin typeface="Arial"/>
                <a:cs typeface="Arial"/>
              </a:rPr>
              <a:t>is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in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the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spc="-30" b="1">
                <a:latin typeface="Arial"/>
                <a:cs typeface="Arial"/>
              </a:rPr>
              <a:t>bin.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34114" y="6964171"/>
            <a:ext cx="30924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spc="175" b="1">
                <a:latin typeface="Arial"/>
                <a:cs typeface="Arial"/>
              </a:rPr>
              <a:t>web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40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13923" y="6964171"/>
            <a:ext cx="29324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spc="175" b="1">
                <a:latin typeface="Arial"/>
                <a:cs typeface="Arial"/>
              </a:rPr>
              <a:t>web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60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89725" y="6964171"/>
            <a:ext cx="43808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hen</a:t>
            </a:r>
            <a:r>
              <a:rPr dirty="0" sz="3600" spc="-140" b="1">
                <a:latin typeface="Arial"/>
                <a:cs typeface="Arial"/>
              </a:rPr>
              <a:t> </a:t>
            </a:r>
            <a:r>
              <a:rPr dirty="0" sz="3600" spc="-175" b="1">
                <a:latin typeface="Arial"/>
                <a:cs typeface="Arial"/>
              </a:rPr>
              <a:t>is</a:t>
            </a:r>
            <a:r>
              <a:rPr dirty="0" sz="3600" spc="-7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in</a:t>
            </a:r>
            <a:r>
              <a:rPr dirty="0" sz="3600" spc="-9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the</a:t>
            </a:r>
            <a:r>
              <a:rPr dirty="0" sz="3600" spc="-95" b="1">
                <a:latin typeface="Arial"/>
                <a:cs typeface="Arial"/>
              </a:rPr>
              <a:t> </a:t>
            </a:r>
            <a:r>
              <a:rPr dirty="0" sz="3600" spc="-30" b="1">
                <a:latin typeface="Arial"/>
                <a:cs typeface="Arial"/>
              </a:rPr>
              <a:t>bin.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14594" y="6964171"/>
            <a:ext cx="29311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hen</a:t>
            </a:r>
            <a:r>
              <a:rPr dirty="0" sz="3600" spc="-120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spc="-45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94403" y="6964171"/>
            <a:ext cx="27717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hen</a:t>
            </a:r>
            <a:r>
              <a:rPr dirty="0" sz="3600" spc="-120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spc="-60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74768" y="6964171"/>
            <a:ext cx="44113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5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bed</a:t>
            </a:r>
            <a:r>
              <a:rPr dirty="0" sz="3600" spc="-55" b="1">
                <a:latin typeface="Arial"/>
                <a:cs typeface="Arial"/>
              </a:rPr>
              <a:t> </a:t>
            </a:r>
            <a:r>
              <a:rPr dirty="0" sz="3600" spc="-175" b="1">
                <a:latin typeface="Arial"/>
                <a:cs typeface="Arial"/>
              </a:rPr>
              <a:t>is</a:t>
            </a:r>
            <a:r>
              <a:rPr dirty="0" sz="3600" spc="-5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in</a:t>
            </a:r>
            <a:r>
              <a:rPr dirty="0" sz="3600" spc="-5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the</a:t>
            </a:r>
            <a:r>
              <a:rPr dirty="0" sz="3600" spc="-55" b="1">
                <a:latin typeface="Arial"/>
                <a:cs typeface="Arial"/>
              </a:rPr>
              <a:t> </a:t>
            </a:r>
            <a:r>
              <a:rPr dirty="0" sz="3600" spc="-20" b="1">
                <a:latin typeface="Arial"/>
                <a:cs typeface="Arial"/>
              </a:rPr>
              <a:t>bin.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99634" y="6964171"/>
            <a:ext cx="29610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2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bed</a:t>
            </a:r>
            <a:r>
              <a:rPr dirty="0" sz="3600" spc="-15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20" b="1">
                <a:latin typeface="Arial"/>
                <a:cs typeface="Arial"/>
              </a:rPr>
              <a:t> </a:t>
            </a:r>
            <a:r>
              <a:rPr dirty="0" sz="3600" spc="-30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79446" y="6964171"/>
            <a:ext cx="28016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2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bed</a:t>
            </a:r>
            <a:r>
              <a:rPr dirty="0" sz="3600" spc="-15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20" b="1">
                <a:latin typeface="Arial"/>
                <a:cs typeface="Arial"/>
              </a:rPr>
              <a:t> </a:t>
            </a:r>
            <a:r>
              <a:rPr dirty="0" sz="3600" spc="-50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64612" y="6964171"/>
            <a:ext cx="44316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spc="85" b="1">
                <a:latin typeface="Arial"/>
                <a:cs typeface="Arial"/>
              </a:rPr>
              <a:t>bag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spc="-175" b="1">
                <a:latin typeface="Arial"/>
                <a:cs typeface="Arial"/>
              </a:rPr>
              <a:t>is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in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the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spc="-30" b="1">
                <a:latin typeface="Arial"/>
                <a:cs typeface="Arial"/>
              </a:rPr>
              <a:t>bin.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66050" y="6964171"/>
            <a:ext cx="28282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2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pet</a:t>
            </a:r>
            <a:r>
              <a:rPr dirty="0" sz="3600" spc="-25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20" b="1">
                <a:latin typeface="Arial"/>
                <a:cs typeface="Arial"/>
              </a:rPr>
              <a:t> </a:t>
            </a:r>
            <a:r>
              <a:rPr dirty="0" sz="3600" spc="-40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89478" y="6964171"/>
            <a:ext cx="29813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50" b="1">
                <a:latin typeface="Arial"/>
                <a:cs typeface="Arial"/>
              </a:rPr>
              <a:t> </a:t>
            </a:r>
            <a:r>
              <a:rPr dirty="0" sz="3600" spc="85" b="1">
                <a:latin typeface="Arial"/>
                <a:cs typeface="Arial"/>
              </a:rPr>
              <a:t>bag</a:t>
            </a:r>
            <a:r>
              <a:rPr dirty="0" sz="3600" spc="-45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40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69287" y="6964171"/>
            <a:ext cx="28219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spc="85" b="1">
                <a:latin typeface="Arial"/>
                <a:cs typeface="Arial"/>
              </a:rPr>
              <a:t>bag</a:t>
            </a:r>
            <a:r>
              <a:rPr dirty="0" sz="3600" spc="-45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60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81242" y="6964171"/>
            <a:ext cx="43980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spc="55" b="1">
                <a:latin typeface="Arial"/>
                <a:cs typeface="Arial"/>
              </a:rPr>
              <a:t>van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spc="-175" b="1">
                <a:latin typeface="Arial"/>
                <a:cs typeface="Arial"/>
              </a:rPr>
              <a:t>is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in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the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spc="-25" b="1">
                <a:latin typeface="Arial"/>
                <a:cs typeface="Arial"/>
              </a:rPr>
              <a:t>bin.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06108" y="6964171"/>
            <a:ext cx="29483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45" b="1">
                <a:latin typeface="Arial"/>
                <a:cs typeface="Arial"/>
              </a:rPr>
              <a:t> </a:t>
            </a:r>
            <a:r>
              <a:rPr dirty="0" sz="3600" spc="55" b="1">
                <a:latin typeface="Arial"/>
                <a:cs typeface="Arial"/>
              </a:rPr>
              <a:t>van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35" b="1">
                <a:latin typeface="Arial"/>
                <a:cs typeface="Arial"/>
              </a:rPr>
              <a:t> 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85920" y="6964171"/>
            <a:ext cx="27882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45" b="1">
                <a:latin typeface="Arial"/>
                <a:cs typeface="Arial"/>
              </a:rPr>
              <a:t> </a:t>
            </a:r>
            <a:r>
              <a:rPr dirty="0" sz="3600" spc="55" b="1">
                <a:latin typeface="Arial"/>
                <a:cs typeface="Arial"/>
              </a:rPr>
              <a:t>van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55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09146" y="6964171"/>
            <a:ext cx="43427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spc="-105" b="1">
                <a:latin typeface="Arial"/>
                <a:cs typeface="Arial"/>
              </a:rPr>
              <a:t>bus</a:t>
            </a:r>
            <a:r>
              <a:rPr dirty="0" sz="3600" spc="-140" b="1">
                <a:latin typeface="Arial"/>
                <a:cs typeface="Arial"/>
              </a:rPr>
              <a:t> </a:t>
            </a:r>
            <a:r>
              <a:rPr dirty="0" sz="3600" spc="-175" b="1">
                <a:latin typeface="Arial"/>
                <a:cs typeface="Arial"/>
              </a:rPr>
              <a:t>is</a:t>
            </a:r>
            <a:r>
              <a:rPr dirty="0" sz="3600" spc="-7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in</a:t>
            </a:r>
            <a:r>
              <a:rPr dirty="0" sz="3600" spc="-9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the</a:t>
            </a:r>
            <a:r>
              <a:rPr dirty="0" sz="3600" spc="-95" b="1">
                <a:latin typeface="Arial"/>
                <a:cs typeface="Arial"/>
              </a:rPr>
              <a:t> </a:t>
            </a:r>
            <a:r>
              <a:rPr dirty="0" sz="3600" spc="-30" b="1">
                <a:latin typeface="Arial"/>
                <a:cs typeface="Arial"/>
              </a:rPr>
              <a:t>bin.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34016" y="6964171"/>
            <a:ext cx="28924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spc="-105" b="1">
                <a:latin typeface="Arial"/>
                <a:cs typeface="Arial"/>
              </a:rPr>
              <a:t>bus</a:t>
            </a:r>
            <a:r>
              <a:rPr dirty="0" sz="3600" spc="-114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spc="-40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13824" y="6964171"/>
            <a:ext cx="27324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spc="-105" b="1">
                <a:latin typeface="Arial"/>
                <a:cs typeface="Arial"/>
              </a:rPr>
              <a:t>bus</a:t>
            </a:r>
            <a:r>
              <a:rPr dirty="0" sz="3600" spc="-114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spc="-60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44756" y="6964171"/>
            <a:ext cx="42710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8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pig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spc="-175" b="1">
                <a:latin typeface="Arial"/>
                <a:cs typeface="Arial"/>
              </a:rPr>
              <a:t>is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in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the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spc="-30" b="1">
                <a:latin typeface="Arial"/>
                <a:cs typeface="Arial"/>
              </a:rPr>
              <a:t>bin.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69622" y="6510019"/>
            <a:ext cx="28213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4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pig</a:t>
            </a:r>
            <a:r>
              <a:rPr dirty="0" sz="3600" spc="-45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40" b="1">
                <a:latin typeface="Arial"/>
                <a:cs typeface="Arial"/>
              </a:rPr>
              <a:t> 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45859" y="6964171"/>
            <a:ext cx="26682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2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pet</a:t>
            </a:r>
            <a:r>
              <a:rPr dirty="0" sz="3600" spc="-25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20" b="1">
                <a:latin typeface="Arial"/>
                <a:cs typeface="Arial"/>
              </a:rPr>
              <a:t> </a:t>
            </a:r>
            <a:r>
              <a:rPr dirty="0" sz="3600" spc="-60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49431" y="6964171"/>
            <a:ext cx="26612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4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pig</a:t>
            </a:r>
            <a:r>
              <a:rPr dirty="0" sz="3600" spc="-45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spc="-60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4551" y="779780"/>
            <a:ext cx="21717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0">
                <a:latin typeface="Arial"/>
                <a:cs typeface="Arial"/>
              </a:rPr>
              <a:t>Reference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172972" y="1846579"/>
            <a:ext cx="5332095" cy="11931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029" marR="5080" indent="-227965">
              <a:lnSpc>
                <a:spcPct val="118300"/>
              </a:lnSpc>
              <a:spcBef>
                <a:spcPts val="100"/>
              </a:spcBef>
              <a:buSzPct val="150000"/>
              <a:buFont typeface="Symbol"/>
              <a:buChar char=""/>
              <a:tabLst>
                <a:tab pos="240029" algn="l"/>
              </a:tabLst>
            </a:pPr>
            <a:r>
              <a:rPr dirty="0" sz="1200" spc="-20">
                <a:latin typeface="Trebuchet MS"/>
                <a:cs typeface="Trebuchet MS"/>
              </a:rPr>
              <a:t>OpenAI.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(2025).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 i="1">
                <a:latin typeface="Trebuchet MS"/>
                <a:cs typeface="Trebuchet MS"/>
              </a:rPr>
              <a:t>SET</a:t>
            </a:r>
            <a:r>
              <a:rPr dirty="0" sz="1200" spc="-75" i="1">
                <a:latin typeface="Trebuchet MS"/>
                <a:cs typeface="Trebuchet MS"/>
              </a:rPr>
              <a:t> </a:t>
            </a:r>
            <a:r>
              <a:rPr dirty="0" sz="1200" i="1">
                <a:latin typeface="Trebuchet MS"/>
                <a:cs typeface="Trebuchet MS"/>
              </a:rPr>
              <a:t>1</a:t>
            </a:r>
            <a:r>
              <a:rPr dirty="0" sz="1200" spc="-75" i="1">
                <a:latin typeface="Trebuchet MS"/>
                <a:cs typeface="Trebuchet MS"/>
              </a:rPr>
              <a:t> </a:t>
            </a:r>
            <a:r>
              <a:rPr dirty="0" sz="1200" spc="-10" i="1">
                <a:latin typeface="Trebuchet MS"/>
                <a:cs typeface="Trebuchet MS"/>
              </a:rPr>
              <a:t>design</a:t>
            </a:r>
            <a:r>
              <a:rPr dirty="0" sz="1200" spc="-75" i="1">
                <a:latin typeface="Trebuchet MS"/>
                <a:cs typeface="Trebuchet MS"/>
              </a:rPr>
              <a:t> </a:t>
            </a:r>
            <a:r>
              <a:rPr dirty="0" sz="1200" i="1">
                <a:latin typeface="Trebuchet MS"/>
                <a:cs typeface="Trebuchet MS"/>
              </a:rPr>
              <a:t>concept</a:t>
            </a:r>
            <a:r>
              <a:rPr dirty="0" sz="1200" spc="-75" i="1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[AI-</a:t>
            </a:r>
            <a:r>
              <a:rPr dirty="0" sz="1200" spc="-40">
                <a:latin typeface="Trebuchet MS"/>
                <a:cs typeface="Trebuchet MS"/>
              </a:rPr>
              <a:t>generated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image].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DALL·E.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Retrieved </a:t>
            </a:r>
            <a:r>
              <a:rPr dirty="0" sz="1200" spc="-40">
                <a:latin typeface="Trebuchet MS"/>
                <a:cs typeface="Trebuchet MS"/>
              </a:rPr>
              <a:t>from</a:t>
            </a:r>
            <a:r>
              <a:rPr dirty="0" sz="1200" spc="3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[OpenAI</a:t>
            </a:r>
            <a:r>
              <a:rPr dirty="0" sz="1200" spc="35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Platform]</a:t>
            </a:r>
            <a:r>
              <a:rPr dirty="0" sz="1200" spc="30">
                <a:latin typeface="Trebuchet MS"/>
                <a:cs typeface="Trebuchet MS"/>
              </a:rPr>
              <a:t> </a:t>
            </a:r>
            <a:r>
              <a:rPr dirty="0" u="sng" sz="1200" spc="-55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Trebuchet MS"/>
                <a:cs typeface="Trebuchet MS"/>
              </a:rPr>
              <a:t>https://chatgpt.com/c/6758dd08-</a:t>
            </a:r>
            <a:r>
              <a:rPr dirty="0" u="sng" sz="1200" spc="-1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Trebuchet MS"/>
                <a:cs typeface="Trebuchet MS"/>
              </a:rPr>
              <a:t>22e0-</a:t>
            </a:r>
            <a:r>
              <a:rPr dirty="0" u="sng" sz="120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Trebuchet MS"/>
                <a:cs typeface="Trebuchet MS"/>
              </a:rPr>
              <a:t>8005-</a:t>
            </a:r>
            <a:r>
              <a:rPr dirty="0" u="sng" sz="1200" spc="-1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Trebuchet MS"/>
                <a:cs typeface="Trebuchet MS"/>
              </a:rPr>
              <a:t>8145-</a:t>
            </a:r>
            <a:r>
              <a:rPr dirty="0" sz="1200" spc="-10">
                <a:solidFill>
                  <a:srgbClr val="467886"/>
                </a:solidFill>
                <a:latin typeface="Trebuchet MS"/>
                <a:cs typeface="Trebuchet MS"/>
              </a:rPr>
              <a:t> </a:t>
            </a:r>
            <a:r>
              <a:rPr dirty="0" u="sng" sz="1200" spc="-1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Trebuchet MS"/>
                <a:cs typeface="Trebuchet MS"/>
              </a:rPr>
              <a:t>9e9ed9217e16</a:t>
            </a:r>
            <a:endParaRPr sz="1200">
              <a:latin typeface="Trebuchet MS"/>
              <a:cs typeface="Trebuchet MS"/>
            </a:endParaRPr>
          </a:p>
          <a:p>
            <a:pPr marL="240029" indent="-227329">
              <a:lnSpc>
                <a:spcPct val="100000"/>
              </a:lnSpc>
              <a:spcBef>
                <a:spcPts val="935"/>
              </a:spcBef>
              <a:buSzPct val="150000"/>
              <a:buFont typeface="Symbol"/>
              <a:buChar char=""/>
              <a:tabLst>
                <a:tab pos="240029" algn="l"/>
              </a:tabLst>
            </a:pPr>
            <a:r>
              <a:rPr dirty="0" sz="1200" spc="-20">
                <a:latin typeface="Trebuchet MS"/>
                <a:cs typeface="Trebuchet MS"/>
              </a:rPr>
              <a:t>OpenAI.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(2025).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 i="1">
                <a:latin typeface="Trebuchet MS"/>
                <a:cs typeface="Trebuchet MS"/>
              </a:rPr>
              <a:t>SET</a:t>
            </a:r>
            <a:r>
              <a:rPr dirty="0" sz="1200" spc="-75" i="1">
                <a:latin typeface="Trebuchet MS"/>
                <a:cs typeface="Trebuchet MS"/>
              </a:rPr>
              <a:t> </a:t>
            </a:r>
            <a:r>
              <a:rPr dirty="0" sz="1200" spc="-50" i="1">
                <a:latin typeface="Trebuchet MS"/>
                <a:cs typeface="Trebuchet MS"/>
              </a:rPr>
              <a:t>1:</a:t>
            </a:r>
            <a:r>
              <a:rPr dirty="0" sz="1200" spc="-75" i="1">
                <a:latin typeface="Trebuchet MS"/>
                <a:cs typeface="Trebuchet MS"/>
              </a:rPr>
              <a:t> </a:t>
            </a:r>
            <a:r>
              <a:rPr dirty="0" sz="1200" spc="-20" i="1">
                <a:latin typeface="Trebuchet MS"/>
                <a:cs typeface="Trebuchet MS"/>
              </a:rPr>
              <a:t>An</a:t>
            </a:r>
            <a:r>
              <a:rPr dirty="0" sz="1200" spc="-75" i="1">
                <a:latin typeface="Trebuchet MS"/>
                <a:cs typeface="Trebuchet MS"/>
              </a:rPr>
              <a:t> </a:t>
            </a:r>
            <a:r>
              <a:rPr dirty="0" sz="1200" spc="-30" i="1">
                <a:latin typeface="Trebuchet MS"/>
                <a:cs typeface="Trebuchet MS"/>
              </a:rPr>
              <a:t>educational</a:t>
            </a:r>
            <a:r>
              <a:rPr dirty="0" sz="1200" spc="-80" i="1">
                <a:latin typeface="Trebuchet MS"/>
                <a:cs typeface="Trebuchet MS"/>
              </a:rPr>
              <a:t> </a:t>
            </a:r>
            <a:r>
              <a:rPr dirty="0" sz="1200" spc="-10" i="1">
                <a:latin typeface="Trebuchet MS"/>
                <a:cs typeface="Trebuchet MS"/>
              </a:rPr>
              <a:t>design</a:t>
            </a:r>
            <a:r>
              <a:rPr dirty="0" sz="1200" spc="-75" i="1">
                <a:latin typeface="Trebuchet MS"/>
                <a:cs typeface="Trebuchet MS"/>
              </a:rPr>
              <a:t> </a:t>
            </a:r>
            <a:r>
              <a:rPr dirty="0" sz="1200" spc="-70" i="1">
                <a:latin typeface="Trebuchet MS"/>
                <a:cs typeface="Trebuchet MS"/>
              </a:rPr>
              <a:t>with</a:t>
            </a:r>
            <a:r>
              <a:rPr dirty="0" sz="1200" spc="-75" i="1">
                <a:latin typeface="Trebuchet MS"/>
                <a:cs typeface="Trebuchet MS"/>
              </a:rPr>
              <a:t> </a:t>
            </a:r>
            <a:r>
              <a:rPr dirty="0" sz="1200" spc="-60" i="1">
                <a:latin typeface="Trebuchet MS"/>
                <a:cs typeface="Trebuchet MS"/>
              </a:rPr>
              <a:t>vibrant</a:t>
            </a:r>
            <a:r>
              <a:rPr dirty="0" sz="1200" spc="-75" i="1">
                <a:latin typeface="Trebuchet MS"/>
                <a:cs typeface="Trebuchet MS"/>
              </a:rPr>
              <a:t> </a:t>
            </a:r>
            <a:r>
              <a:rPr dirty="0" sz="1200" spc="-40" i="1">
                <a:latin typeface="Trebuchet MS"/>
                <a:cs typeface="Trebuchet MS"/>
              </a:rPr>
              <a:t>geometric</a:t>
            </a:r>
            <a:r>
              <a:rPr dirty="0" sz="1200" spc="-75" i="1">
                <a:latin typeface="Trebuchet MS"/>
                <a:cs typeface="Trebuchet MS"/>
              </a:rPr>
              <a:t> </a:t>
            </a:r>
            <a:r>
              <a:rPr dirty="0" sz="1200" spc="-10" i="1">
                <a:latin typeface="Trebuchet MS"/>
                <a:cs typeface="Trebuchet MS"/>
              </a:rPr>
              <a:t>patterns</a:t>
            </a:r>
            <a:endParaRPr sz="1200">
              <a:latin typeface="Trebuchet MS"/>
              <a:cs typeface="Trebuchet MS"/>
            </a:endParaRPr>
          </a:p>
          <a:p>
            <a:pPr marL="240029">
              <a:lnSpc>
                <a:spcPct val="100000"/>
              </a:lnSpc>
              <a:spcBef>
                <a:spcPts val="265"/>
              </a:spcBef>
            </a:pPr>
            <a:r>
              <a:rPr dirty="0" sz="1200" spc="-45">
                <a:latin typeface="Trebuchet MS"/>
                <a:cs typeface="Trebuchet MS"/>
              </a:rPr>
              <a:t>[AI-</a:t>
            </a:r>
            <a:r>
              <a:rPr dirty="0" sz="1200" spc="-40">
                <a:latin typeface="Trebuchet MS"/>
                <a:cs typeface="Trebuchet MS"/>
              </a:rPr>
              <a:t>generated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image]. </a:t>
            </a:r>
            <a:r>
              <a:rPr dirty="0" u="sng" sz="1200" spc="-2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Trebuchet MS"/>
                <a:cs typeface="Trebuchet MS"/>
              </a:rPr>
              <a:t>https://</a:t>
            </a:r>
            <a:r>
              <a:rPr dirty="0" u="sng" sz="1200" spc="-2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Trebuchet MS"/>
                <a:cs typeface="Trebuchet MS"/>
                <a:hlinkClick r:id="rId2"/>
              </a:rPr>
              <a:t>www.meta.ai/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30245" y="6964171"/>
            <a:ext cx="43002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spc="70" b="1">
                <a:latin typeface="Arial"/>
                <a:cs typeface="Arial"/>
              </a:rPr>
              <a:t>tap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spc="-175" b="1">
                <a:latin typeface="Arial"/>
                <a:cs typeface="Arial"/>
              </a:rPr>
              <a:t>is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in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the</a:t>
            </a:r>
            <a:r>
              <a:rPr dirty="0" sz="3600" spc="-65" b="1">
                <a:latin typeface="Arial"/>
                <a:cs typeface="Arial"/>
              </a:rPr>
              <a:t> </a:t>
            </a:r>
            <a:r>
              <a:rPr dirty="0" sz="3600" spc="-30" b="1">
                <a:latin typeface="Arial"/>
                <a:cs typeface="Arial"/>
              </a:rPr>
              <a:t>bin.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55111" y="6964171"/>
            <a:ext cx="28505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70" b="1">
                <a:latin typeface="Arial"/>
                <a:cs typeface="Arial"/>
              </a:rPr>
              <a:t>tap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185" b="1">
                <a:latin typeface="Arial"/>
                <a:cs typeface="Arial"/>
              </a:rPr>
              <a:t>is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40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6788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Blessing Nwabunike</dc:creator>
  <dc:title>Set 5</dc:title>
  <dcterms:created xsi:type="dcterms:W3CDTF">2025-01-13T12:52:37Z</dcterms:created>
  <dcterms:modified xsi:type="dcterms:W3CDTF">2025-01-13T12:52:37Z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2025-01-13T00:00:00Z</vt:filetime>
  </property>
  <property fmtid="{D5CDD505-2E9C-101B-9397-08002B2CF9AE}" pid="3" name="Creator">
    <vt:lpwstr>Word</vt:lpwstr>
  </property>
  <property fmtid="{D5CDD505-2E9C-101B-9397-08002B2CF9AE}" pid="4" name="LastSaved">
    <vt:filetime>2025-01-13T00:00:00Z</vt:filetime>
  </property>
  <property fmtid="{D5CDD505-2E9C-101B-9397-08002B2CF9AE}" pid="5" name="Producer">
    <vt:lpwstr>iLovePDF</vt:lpwstr>
  </property>
</Properties>
</file>